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0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58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3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7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3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B6834-1F9D-498F-5299-517F04636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CA" b="1" i="0"/>
              <a:t>Factors cause stress and anxiety in the </a:t>
            </a:r>
            <a:r>
              <a:rPr lang="en-CA" b="1" i="0" dirty="0"/>
              <a:t>society</a:t>
            </a:r>
            <a:endParaRPr lang="en-CA" b="1" i="0"/>
          </a:p>
        </p:txBody>
      </p:sp>
      <p:pic>
        <p:nvPicPr>
          <p:cNvPr id="4" name="Video 3" descr="Bird's Eye View Of People Walking">
            <a:extLst>
              <a:ext uri="{FF2B5EF4-FFF2-40B4-BE49-F238E27FC236}">
                <a16:creationId xmlns:a16="http://schemas.microsoft.com/office/drawing/2014/main" id="{FAEA2BE2-C6FC-D1A4-3BBE-02426D80D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6094476" y="1424518"/>
            <a:ext cx="5957149" cy="3342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BFB81-7169-0D01-D063-E9D423592476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933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ulti coloured wooden stick figures">
            <a:extLst>
              <a:ext uri="{FF2B5EF4-FFF2-40B4-BE49-F238E27FC236}">
                <a16:creationId xmlns:a16="http://schemas.microsoft.com/office/drawing/2014/main" id="{BB52DF32-DF18-1474-9C9F-83D5CF1E2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26184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8D08A-8086-5A70-EE08-04445AD12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9. Cultural and Societal Pressures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Societal expectations and cultural norms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Discrimination and prejudice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Political and economic instability</a:t>
            </a:r>
          </a:p>
          <a:p>
            <a:endParaRPr lang="en-CA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82E752-FEC8-BC69-A42E-8907477D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266386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D7ADB-C163-CF24-422D-AF7275D60A88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21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B09F-BFFD-4464-7E11-606EBEFC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10. Personal Habits and Lifestyles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Poor work-life balance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physical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Unhealthy eating habits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Substance abuse</a:t>
            </a:r>
          </a:p>
          <a:p>
            <a:endParaRPr lang="en-CA" sz="2000" dirty="0"/>
          </a:p>
        </p:txBody>
      </p:sp>
      <p:pic>
        <p:nvPicPr>
          <p:cNvPr id="7" name="Graphic 6" descr="Fruit Bowl">
            <a:extLst>
              <a:ext uri="{FF2B5EF4-FFF2-40B4-BE49-F238E27FC236}">
                <a16:creationId xmlns:a16="http://schemas.microsoft.com/office/drawing/2014/main" id="{9D919494-27F7-279F-2ED9-8720FC41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DE68B5-7E0B-F628-BD9F-A730AA2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913F6-E201-48D0-54FA-E229314175E2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81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60E75-6E40-CF50-CB33-8866B939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FD18-DB81-1531-51E8-0D1631DFE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Stress and anxiety are common experiences in society, and they can be triggered by a variety of factors. Here are some of the primary causes: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 dirty="0"/>
              <a:t>Work-Related Stress</a:t>
            </a:r>
            <a:r>
              <a:rPr lang="en-US" sz="1700" dirty="0"/>
              <a:t>: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High workload and long hours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Job insecurity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Lack of control over work tasks</a:t>
            </a:r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 dirty="0"/>
              <a:t>Conflicts with colleagues or supervisors</a:t>
            </a:r>
          </a:p>
          <a:p>
            <a:pPr>
              <a:lnSpc>
                <a:spcPct val="90000"/>
              </a:lnSpc>
            </a:pPr>
            <a:endParaRPr lang="en-CA" sz="1700" dirty="0"/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2BEB87E5-B752-AFAC-1B37-77DD6A5F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82F16B-E02C-093D-4C82-FE410C4DE321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7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629CE-E4E2-BA6D-0883-2716F9FA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2. Financial Stress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Debt and financial instability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cost of living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Unexpected expenses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Insufficient income to meet needs</a:t>
            </a:r>
          </a:p>
          <a:p>
            <a:endParaRPr lang="en-CA" sz="2000" dirty="0"/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2E18346D-90A7-7E68-AF84-100C812C4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19B0FA-17B8-C7AA-0016-FAABA33C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FC4BB-17FE-DBAA-1824-6F1C0C84B0B7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6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3706-E414-E447-232A-D6BE53BF0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3. Health Issues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Chronic illnesses or severe health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access to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Mental health disorders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Fear of illness or medical procedures</a:t>
            </a:r>
          </a:p>
          <a:p>
            <a:endParaRPr lang="en-CA" sz="2000" dirty="0"/>
          </a:p>
        </p:txBody>
      </p:sp>
      <p:pic>
        <p:nvPicPr>
          <p:cNvPr id="7" name="Graphic 6" descr="Health">
            <a:extLst>
              <a:ext uri="{FF2B5EF4-FFF2-40B4-BE49-F238E27FC236}">
                <a16:creationId xmlns:a16="http://schemas.microsoft.com/office/drawing/2014/main" id="{D302C909-1C80-C93D-9AF0-9AD194F7F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3E02B5-9A1B-D1B8-6DD6-D6CDF5D9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4E565-CD60-4289-EADD-668FF992BCF4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529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44B8-C4FC-BB38-E86A-FD7B47E41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38097"/>
            <a:ext cx="3816096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4. Family and Relationship Problems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Marital or relationship conflicts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Divorce or separation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Parenting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Caring for aging or sick family members</a:t>
            </a:r>
          </a:p>
          <a:p>
            <a:endParaRPr lang="en-CA" sz="2000" dirty="0"/>
          </a:p>
        </p:txBody>
      </p:sp>
      <p:pic>
        <p:nvPicPr>
          <p:cNvPr id="5" name="Picture 4" descr="Lock with a love heart">
            <a:extLst>
              <a:ext uri="{FF2B5EF4-FFF2-40B4-BE49-F238E27FC236}">
                <a16:creationId xmlns:a16="http://schemas.microsoft.com/office/drawing/2014/main" id="{F660D447-858F-A3BA-B3F7-F2CA2A73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0" r="19081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E536AF-23D3-D848-579A-951D25DE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43776-3317-91F1-7C5F-F10550985783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751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D880DE21-8E3C-0D23-24AD-370F0C36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6" r="29550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22E4-7221-9B12-7A95-E2C381B5F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5. Social and Environmental Factors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Social isolation and loneliness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social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Unsafe living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Environmental stressors (e.g., noise, pollution)</a:t>
            </a:r>
          </a:p>
          <a:p>
            <a:endParaRPr lang="en-CA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F07D5A-1729-9047-199C-87131A30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934" y="381001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D03B6-224D-450B-E5C6-83F18D1330AB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78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09F8E-B418-5DBC-4553-CFA7C2E3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6. Educational Stress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Academic pressure and performance expectations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Competitive educational 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Bullying and peer pressure</a:t>
            </a:r>
          </a:p>
          <a:p>
            <a:endParaRPr lang="en-CA" sz="2000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6FD9A34C-FA7D-A08C-DEBF-CE8767EF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7F78D5-7A97-0B9C-0D47-23CDF49E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90CFB7-C3BB-A9E8-C83B-1D1816B311C2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Imalsha Sewwandi </a:t>
            </a:r>
            <a:r>
              <a:rPr lang="en-CA" dirty="0" err="1"/>
              <a:t>Bulathsinhala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487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453B-AB87-6DFE-F697-6D71B2A6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883630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7. Life Changes and Uncertainty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Major life transitions (e.g., moving, starting a new job)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Uncertainty about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Loss of a loved one</a:t>
            </a:r>
          </a:p>
          <a:p>
            <a:endParaRPr lang="en-CA" sz="2000" dirty="0"/>
          </a:p>
        </p:txBody>
      </p:sp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B759F8F4-9C7F-DD18-C356-3741194D6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4" r="1943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7C8875-68E4-93C8-9230-70FC0999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1DC0C-5509-1957-8BF9-FE66A1693A4D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Imalsha Sewwandi </a:t>
            </a:r>
            <a:r>
              <a:rPr lang="en-CA" dirty="0" err="1">
                <a:solidFill>
                  <a:schemeClr val="bg2"/>
                </a:solidFill>
              </a:rPr>
              <a:t>Bulathsinhala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87E87-EBA5-4029-9A8D-2FE342A7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29163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8. Technology and Information Overload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Constant connectivity and social media pressures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Information overload and digital distractions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Cyberbullying and online harassment</a:t>
            </a:r>
          </a:p>
          <a:p>
            <a:endParaRPr lang="en-CA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78FFC8E-3EDD-7F4B-7CE0-0984C26A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r="408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802440-EF8C-446A-99F0-15956853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CA" sz="3100" i="0" dirty="0"/>
              <a:t>What core reasons could impact on our mental health?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7C85C-1349-F183-1127-D6E9BB47E54F}"/>
              </a:ext>
            </a:extLst>
          </p:cNvPr>
          <p:cNvSpPr txBox="1"/>
          <p:nvPr/>
        </p:nvSpPr>
        <p:spPr>
          <a:xfrm>
            <a:off x="8214701" y="6333067"/>
            <a:ext cx="383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Imalsha Sewwandi </a:t>
            </a:r>
            <a:r>
              <a:rPr lang="en-CA" dirty="0" err="1">
                <a:solidFill>
                  <a:schemeClr val="bg2"/>
                </a:solidFill>
              </a:rPr>
              <a:t>Bulathsinhala</a:t>
            </a:r>
            <a:endParaRPr lang="en-CA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5070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B301B"/>
      </a:dk2>
      <a:lt2>
        <a:srgbClr val="F0F1F3"/>
      </a:lt2>
      <a:accent1>
        <a:srgbClr val="ACA170"/>
      </a:accent1>
      <a:accent2>
        <a:srgbClr val="95A75C"/>
      </a:accent2>
      <a:accent3>
        <a:srgbClr val="83AA6F"/>
      </a:accent3>
      <a:accent4>
        <a:srgbClr val="62B168"/>
      </a:accent4>
      <a:accent5>
        <a:srgbClr val="6FAD8D"/>
      </a:accent5>
      <a:accent6>
        <a:srgbClr val="61AFA7"/>
      </a:accent6>
      <a:hlink>
        <a:srgbClr val="6D78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395</Words>
  <Application>Microsoft Office PowerPoint</Application>
  <PresentationFormat>Widescreen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Elephant</vt:lpstr>
      <vt:lpstr>BrushVTI</vt:lpstr>
      <vt:lpstr>Factors cause stress and anxiety in the society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  <vt:lpstr>What core reasons could impact on our mental health?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Bandara, Sandaru</dc:creator>
  <cp:lastModifiedBy>Bandara, Sandaru</cp:lastModifiedBy>
  <cp:revision>2</cp:revision>
  <dcterms:created xsi:type="dcterms:W3CDTF">2024-07-04T17:26:29Z</dcterms:created>
  <dcterms:modified xsi:type="dcterms:W3CDTF">2024-07-04T17:46:24Z</dcterms:modified>
</cp:coreProperties>
</file>